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FCA"/>
    <a:srgbClr val="00D082"/>
    <a:srgbClr val="FD464C"/>
    <a:srgbClr val="373737"/>
    <a:srgbClr val="1F1E1E"/>
    <a:srgbClr val="FFFFFF"/>
    <a:srgbClr val="0539B2"/>
    <a:srgbClr val="006CFC"/>
    <a:srgbClr val="009FDE"/>
    <a:srgbClr val="00A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FFA8C-9A60-8FEA-1254-5444F954D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5DE113-B192-9F54-0220-FD26A4C9D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D01733-445C-E6C8-EB08-02D5A8A4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0100CF-BBFF-7281-8876-15E144AD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32247E-7B49-16F2-2481-49E3000B3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06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AEE36-C753-B5FB-1A7D-F8494FAE7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08CF14-2650-5F59-06B2-6AF65DEAB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1BFEDC-B3FD-466A-86D7-DA8DA5C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BF7D24-D325-FC41-F741-178309F6C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405D6A-93A5-60CB-B775-8BBD557A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91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82B19E-1742-054E-BD1E-541C3DFCD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E51738-772E-436D-F0AB-8FF64B09D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6F8F4C-6A99-81E5-0B68-44E16A45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6D1D45-72B4-DC9B-21F0-9CC660BF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45AEA2-8E6D-0DA1-D62D-F609E7AAD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96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CC9A4-C68C-8E3C-D8C9-62956288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A53E8B-049F-F52B-A507-84AC795D6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EE6D6-F75D-7DA7-6DE2-B6782392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88EB9B-ABCC-1042-04BB-136AC179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1C7486-2DAA-E413-7467-1F0C753E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92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02B-2092-A988-75C2-128088CC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845FC5-99B7-5A7B-D484-C6E3012E8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4441D7-3CB9-6E02-4C27-492BEC04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B72DA1-0797-5275-B457-C8C6AE78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C4DFF8-7B33-78C3-32BA-11BB3FF3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04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7EA99-DC07-3EC3-3E4A-1FEB50BE7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6C130E-FC1C-B024-6C3A-9E6158573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5871A5-5643-97DA-9432-596CDB14C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B23C62-3C03-3FDD-787B-33F679DA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B1D547-4E46-5C2D-ACDC-81665674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1D3A75-AAD7-8752-A986-7D82C5BD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45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0A7ED-6D6C-6F83-1021-395EA5AA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D59C65-19B4-7638-D1F7-8BCCFB47C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547AA9-4E00-B0B1-232C-B88C70181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17EDD10-1788-26CF-9AFC-8FFB9197B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7869C37-CFDD-8AE9-57C0-46A3981D8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EF0AAC5-EDD3-E506-7634-AD946C35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3BE0572-B1B4-1C22-2C3D-77184E96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A60D30-F48B-0F13-8ACE-0E62589F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60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81A96-94EF-4B01-6FAA-45650B7C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6B1D62-A7DC-2169-9C86-27F05225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EA15E6-D442-AB4E-A50F-BE493599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7E1F84-8484-B228-2169-F2697493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3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B3E01BC-78C8-3DDA-90D2-0B52C9965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FA0D882-5259-01A8-3434-3A8CED9D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9FF6248-DA57-8F33-BFA3-35E6FBA3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1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B5CED-ACBF-3D01-0A70-D22A8024E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FCE6EC-3A07-97DA-9AC0-8205443E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989863-589E-FDDF-D953-564E2023E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E21328-3C4E-6055-2605-FE9A65B4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CCAAEC-1DBC-9E87-6D34-BDF1D87DE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354022-7927-60B9-A446-C30AD8AD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10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2BEA1-340B-1A9A-3A94-92467CF7C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6117002-2683-562E-0362-628E86ED1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B59B71-8A0E-DA81-EFAE-8299300C6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DF8C75-6003-3404-5A30-60CEEC036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FB96C8-3486-01CF-B581-8144B57C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282B3A-A6E1-B0DF-A799-94DECCC8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25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7536B1B-4C5A-9BC7-7837-2A97176DC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E29563-311E-2FAE-166E-74633CB1C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AAC917-EA42-5A1F-CE66-007E004FB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31EB47-E634-4A7B-5BBD-2D1727AFC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D045DF-9798-FF67-53D2-DCF98A5B9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29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1A6C7-C025-EC2B-A25D-1CC039888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05194"/>
            <a:ext cx="9144000" cy="2012015"/>
          </a:xfrm>
        </p:spPr>
        <p:txBody>
          <a:bodyPr anchor="ctr">
            <a:normAutofit/>
          </a:bodyPr>
          <a:lstStyle/>
          <a:p>
            <a:r>
              <a:rPr lang="pt-BR" sz="3600" dirty="0">
                <a:solidFill>
                  <a:srgbClr val="55BFC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E8B73F-E34C-F785-86C1-A97A4DCA7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3060"/>
            <a:ext cx="9144000" cy="513467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AUTORES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ED5D845-93E1-D43C-B443-031D5D1D68B9}"/>
              </a:ext>
            </a:extLst>
          </p:cNvPr>
          <p:cNvSpPr txBox="1"/>
          <p:nvPr/>
        </p:nvSpPr>
        <p:spPr>
          <a:xfrm>
            <a:off x="4219407" y="1966530"/>
            <a:ext cx="3753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200" dirty="0">
                <a:solidFill>
                  <a:srgbClr val="1F1E1E"/>
                </a:solidFill>
                <a:latin typeface="Century Gothic" panose="020B0502020202020204" pitchFamily="34" charset="0"/>
              </a:rPr>
              <a:t>I SEVEN APPLIED SOCIAL </a:t>
            </a:r>
            <a:r>
              <a:rPr lang="en-US" sz="1400" b="1" spc="200">
                <a:solidFill>
                  <a:srgbClr val="1F1E1E"/>
                </a:solidFill>
                <a:latin typeface="Century Gothic" panose="020B0502020202020204" pitchFamily="34" charset="0"/>
              </a:rPr>
              <a:t>SCIENCES CONGRESS</a:t>
            </a:r>
            <a:endParaRPr lang="pt-BR" sz="1400" b="1" spc="200" dirty="0">
              <a:solidFill>
                <a:srgbClr val="1F1E1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03B81A6-85CD-754B-ACEC-FE7F9177E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2912" y="3192018"/>
            <a:ext cx="2609088" cy="366598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A8D1F54-5DF1-9574-B8CE-E69F60790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0" y="0"/>
            <a:ext cx="2609088" cy="366598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8F8971E-37E8-F631-7000-C7836C4C2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50608" y="718593"/>
            <a:ext cx="1090783" cy="10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1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2F59060D-1E68-B4F9-A26D-94ABC6BC3497}"/>
              </a:ext>
            </a:extLst>
          </p:cNvPr>
          <p:cNvSpPr txBox="1"/>
          <p:nvPr/>
        </p:nvSpPr>
        <p:spPr>
          <a:xfrm>
            <a:off x="0" y="813581"/>
            <a:ext cx="4267200" cy="369332"/>
          </a:xfrm>
          <a:prstGeom prst="rect">
            <a:avLst/>
          </a:prstGeom>
          <a:solidFill>
            <a:srgbClr val="373737"/>
          </a:solidFill>
          <a:ln>
            <a:solidFill>
              <a:srgbClr val="1F1E1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       TÍTULO DO SLIDE</a:t>
            </a:r>
            <a:r>
              <a:rPr lang="pt-BR" b="1" dirty="0">
                <a:latin typeface="Arial Black" panose="020B0A04020102020204" pitchFamily="34" charset="0"/>
              </a:rPr>
              <a:t>	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E1F6BF2-DD43-A07D-5DAE-2E966E6C1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1248" y="312731"/>
            <a:ext cx="1090783" cy="1001699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EE4CF5-9262-AEB6-A084-B0256D0B3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5D4CF10-23D3-1E91-6406-2EDFB37FA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2912" y="3192018"/>
            <a:ext cx="2609088" cy="366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88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Century Gothic</vt:lpstr>
      <vt:lpstr>Poppins</vt:lpstr>
      <vt:lpstr>Tema do Office</vt:lpstr>
      <vt:lpstr>TÍTULO DO TRABALHO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Alan Ferreira de Moraes</dc:creator>
  <cp:lastModifiedBy>Alan Ferreira de Moraes</cp:lastModifiedBy>
  <cp:revision>7</cp:revision>
  <dcterms:created xsi:type="dcterms:W3CDTF">2022-06-21T00:10:34Z</dcterms:created>
  <dcterms:modified xsi:type="dcterms:W3CDTF">2024-09-03T21:36:30Z</dcterms:modified>
</cp:coreProperties>
</file>