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D082"/>
    <a:srgbClr val="FD464C"/>
    <a:srgbClr val="373737"/>
    <a:srgbClr val="1F1E1E"/>
    <a:srgbClr val="FFFFFF"/>
    <a:srgbClr val="0539B2"/>
    <a:srgbClr val="006CFC"/>
    <a:srgbClr val="009FDE"/>
    <a:srgbClr val="00A7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8FFA8C-9A60-8FEA-1254-5444F954D6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05DE113-B192-9F54-0220-FD26A4C9D3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3D01733-445C-E6C8-EB08-02D5A8A46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D2C0A-ABE8-470E-A6F3-42DBF9DC3CBB}" type="datetimeFigureOut">
              <a:rPr lang="pt-BR" smtClean="0"/>
              <a:t>03/09/2024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D0100CF-BBFF-7281-8876-15E144ADF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432247E-7B49-16F2-2481-49E3000B3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F7A6-2C8B-48CF-BBD2-DC116B11EF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7065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AAEE36-C753-B5FB-1A7D-F8494FAE7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608CF14-2650-5F59-06B2-6AF65DEAB5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A1BFEDC-B3FD-466A-86D7-DA8DA5C4E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D2C0A-ABE8-470E-A6F3-42DBF9DC3CBB}" type="datetimeFigureOut">
              <a:rPr lang="pt-BR" smtClean="0"/>
              <a:t>03/09/2024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2BF7D24-D325-FC41-F741-178309F6C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6405D6A-93A5-60CB-B775-8BBD557A6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F7A6-2C8B-48CF-BBD2-DC116B11EF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8911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182B19E-1742-054E-BD1E-541C3DFCDA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BE51738-772E-436D-F0AB-8FF64B09D2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C6F8F4C-6A99-81E5-0B68-44E16A450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D2C0A-ABE8-470E-A6F3-42DBF9DC3CBB}" type="datetimeFigureOut">
              <a:rPr lang="pt-BR" smtClean="0"/>
              <a:t>03/09/2024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96D1D45-72B4-DC9B-21F0-9CC660BF4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745AEA2-8E6D-0DA1-D62D-F609E7AAD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F7A6-2C8B-48CF-BBD2-DC116B11EF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4965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BCC9A4-C68C-8E3C-D8C9-629562880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4A53E8B-049F-F52B-A507-84AC795D6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25EE6D6-F75D-7DA7-6DE2-B67823926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D2C0A-ABE8-470E-A6F3-42DBF9DC3CBB}" type="datetimeFigureOut">
              <a:rPr lang="pt-BR" smtClean="0"/>
              <a:t>03/09/2024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E88EB9B-ABCC-1042-04BB-136AC179B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81C7486-2DAA-E413-7467-1F0C753EF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F7A6-2C8B-48CF-BBD2-DC116B11EF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8926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2FD02B-2092-A988-75C2-128088CC1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F845FC5-99B7-5A7B-D484-C6E3012E8D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04441D7-3CB9-6E02-4C27-492BEC048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D2C0A-ABE8-470E-A6F3-42DBF9DC3CBB}" type="datetimeFigureOut">
              <a:rPr lang="pt-BR" smtClean="0"/>
              <a:t>03/09/2024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8B72DA1-0797-5275-B457-C8C6AE78D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FC4DFF8-7B33-78C3-32BA-11BB3FF31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F7A6-2C8B-48CF-BBD2-DC116B11EF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1046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77EA99-DC07-3EC3-3E4A-1FEB50BE7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C6C130E-FC1C-B024-6C3A-9E61585732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85871A5-5643-97DA-9432-596CDB14C7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9B23C62-3C03-3FDD-787B-33F679DAC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D2C0A-ABE8-470E-A6F3-42DBF9DC3CBB}" type="datetimeFigureOut">
              <a:rPr lang="pt-BR" smtClean="0"/>
              <a:t>03/09/2024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0B1D547-4E46-5C2D-ACDC-816656747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C1D3A75-AAD7-8752-A986-7D82C5BD5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F7A6-2C8B-48CF-BBD2-DC116B11EF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6452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00A7ED-6D6C-6F83-1021-395EA5AAE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4D59C65-19B4-7638-D1F7-8BCCFB47C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1547AA9-4E00-B0B1-232C-B88C70181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17EDD10-1788-26CF-9AFC-8FFB9197BC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7869C37-CFDD-8AE9-57C0-46A3981D84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EF0AAC5-EDD3-E506-7634-AD946C357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D2C0A-ABE8-470E-A6F3-42DBF9DC3CBB}" type="datetimeFigureOut">
              <a:rPr lang="pt-BR" smtClean="0"/>
              <a:t>03/09/2024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3BE0572-B1B4-1C22-2C3D-77184E960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7A60D30-F48B-0F13-8ACE-0E62589F8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F7A6-2C8B-48CF-BBD2-DC116B11EF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1602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C81A96-94EF-4B01-6FAA-45650B7C3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36B1D62-A7DC-2169-9C86-27F052255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D2C0A-ABE8-470E-A6F3-42DBF9DC3CBB}" type="datetimeFigureOut">
              <a:rPr lang="pt-BR" smtClean="0"/>
              <a:t>03/09/2024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3EA15E6-D442-AB4E-A50F-BE4935993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47E1F84-8484-B228-2169-F2697493C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F7A6-2C8B-48CF-BBD2-DC116B11EF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9392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B3E01BC-78C8-3DDA-90D2-0B52C9965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D2C0A-ABE8-470E-A6F3-42DBF9DC3CBB}" type="datetimeFigureOut">
              <a:rPr lang="pt-BR" smtClean="0"/>
              <a:t>03/09/2024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FA0D882-5259-01A8-3434-3A8CED9D9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9FF6248-DA57-8F33-BFA3-35E6FBA34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F7A6-2C8B-48CF-BBD2-DC116B11EF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316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3B5CED-ACBF-3D01-0A70-D22A8024E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6FCE6EC-3A07-97DA-9AC0-8205443E7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F989863-589E-FDDF-D953-564E2023E8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AE21328-3C4E-6055-2605-FE9A65B45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D2C0A-ABE8-470E-A6F3-42DBF9DC3CBB}" type="datetimeFigureOut">
              <a:rPr lang="pt-BR" smtClean="0"/>
              <a:t>03/09/2024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7CCAAEC-1DBC-9E87-6D34-BDF1D87DE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3354022-7927-60B9-A446-C30AD8ADA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F7A6-2C8B-48CF-BBD2-DC116B11EF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8104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F2BEA1-340B-1A9A-3A94-92467CF7C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6117002-2683-562E-0362-628E86ED18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BB59B71-8A0E-DA81-EFAE-8299300C6A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7DF8C75-6003-3404-5A30-60CEEC036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D2C0A-ABE8-470E-A6F3-42DBF9DC3CBB}" type="datetimeFigureOut">
              <a:rPr lang="pt-BR" smtClean="0"/>
              <a:t>03/09/2024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1FB96C8-3486-01CF-B581-8144B57C5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7282B3A-A6E1-B0DF-A799-94DECCC8D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F7A6-2C8B-48CF-BBD2-DC116B11EF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5252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7536B1B-4C5A-9BC7-7837-2A97176DC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2E29563-311E-2FAE-166E-74633CB1CC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3AAC917-EA42-5A1F-CE66-007E004FB5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D2C0A-ABE8-470E-A6F3-42DBF9DC3CBB}" type="datetimeFigureOut">
              <a:rPr lang="pt-BR" smtClean="0"/>
              <a:t>03/09/2024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A31EB47-E634-4A7B-5BBD-2D1727AFC9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3D045DF-9798-FF67-53D2-DCF98A5B95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8F7A6-2C8B-48CF-BBD2-DC116B11EF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3298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81A6C7-C025-EC2B-A25D-1CC0398886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05194"/>
            <a:ext cx="9144000" cy="2012015"/>
          </a:xfrm>
        </p:spPr>
        <p:txBody>
          <a:bodyPr anchor="ctr">
            <a:normAutofit/>
          </a:bodyPr>
          <a:lstStyle/>
          <a:p>
            <a:r>
              <a:rPr lang="pt-BR" sz="3600" dirty="0">
                <a:solidFill>
                  <a:srgbClr val="00D08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TÍTULO DO TRABALHO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7E8B73F-E34C-F785-86C1-A97A4DCA78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13060"/>
            <a:ext cx="9144000" cy="513467"/>
          </a:xfrm>
        </p:spPr>
        <p:txBody>
          <a:bodyPr>
            <a:normAutofit/>
          </a:bodyPr>
          <a:lstStyle/>
          <a:p>
            <a:r>
              <a:rPr lang="pt-BR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AUTORES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8ED5D845-93E1-D43C-B443-031D5D1D68B9}"/>
              </a:ext>
            </a:extLst>
          </p:cNvPr>
          <p:cNvSpPr txBox="1"/>
          <p:nvPr/>
        </p:nvSpPr>
        <p:spPr>
          <a:xfrm>
            <a:off x="4101510" y="1951133"/>
            <a:ext cx="39889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spc="200" dirty="0">
                <a:solidFill>
                  <a:srgbClr val="1F1E1E"/>
                </a:solidFill>
                <a:latin typeface="Century Gothic" panose="020B0502020202020204" pitchFamily="34" charset="0"/>
              </a:rPr>
              <a:t> I SEVEN AGRICULTURAL</a:t>
            </a:r>
          </a:p>
          <a:p>
            <a:pPr algn="ctr"/>
            <a:r>
              <a:rPr lang="en-US" sz="1400" b="1" spc="200" dirty="0">
                <a:solidFill>
                  <a:srgbClr val="1F1E1E"/>
                </a:solidFill>
                <a:latin typeface="Century Gothic" panose="020B0502020202020204" pitchFamily="34" charset="0"/>
              </a:rPr>
              <a:t>SCIENCES CONGRESS</a:t>
            </a:r>
            <a:endParaRPr lang="pt-BR" sz="1400" b="1" spc="200" dirty="0">
              <a:solidFill>
                <a:srgbClr val="1F1E1E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C03B81A6-85CD-754B-ACEC-FE7F9177EF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582912" y="3064892"/>
            <a:ext cx="2609088" cy="3793108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8A8D1F54-5DF1-9574-B8CE-E69F60790D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0800000">
            <a:off x="0" y="0"/>
            <a:ext cx="2609088" cy="3793108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98F8971E-37E8-F631-7000-C7836C4C2E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50608" y="718593"/>
            <a:ext cx="1090783" cy="10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710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>
            <a:extLst>
              <a:ext uri="{FF2B5EF4-FFF2-40B4-BE49-F238E27FC236}">
                <a16:creationId xmlns:a16="http://schemas.microsoft.com/office/drawing/2014/main" id="{2F59060D-1E68-B4F9-A26D-94ABC6BC3497}"/>
              </a:ext>
            </a:extLst>
          </p:cNvPr>
          <p:cNvSpPr txBox="1"/>
          <p:nvPr/>
        </p:nvSpPr>
        <p:spPr>
          <a:xfrm>
            <a:off x="0" y="813581"/>
            <a:ext cx="4267200" cy="369332"/>
          </a:xfrm>
          <a:prstGeom prst="rect">
            <a:avLst/>
          </a:prstGeom>
          <a:solidFill>
            <a:srgbClr val="373737"/>
          </a:solidFill>
          <a:ln>
            <a:solidFill>
              <a:srgbClr val="1F1E1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Arial Black" panose="020B0A04020102020204" pitchFamily="34" charset="0"/>
              </a:rPr>
              <a:t>       TÍTULO DO SLIDE</a:t>
            </a:r>
            <a:r>
              <a:rPr lang="pt-BR" b="1" dirty="0">
                <a:latin typeface="Arial Black" panose="020B0A04020102020204" pitchFamily="34" charset="0"/>
              </a:rPr>
              <a:t>	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E1F6BF2-DD43-A07D-5DAE-2E966E6C13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71248" y="312731"/>
            <a:ext cx="1090783" cy="1001700"/>
          </a:xfrm>
          <a:prstGeom prst="rect">
            <a:avLst/>
          </a:prstGeom>
        </p:spPr>
      </p:pic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7EE4CF5-9262-AEB6-A084-B0256D0B3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23371041-F18F-4673-40EE-9ECD9572BF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75428" y="3603026"/>
            <a:ext cx="2316571" cy="3254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2883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15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Century Gothic</vt:lpstr>
      <vt:lpstr>Poppins</vt:lpstr>
      <vt:lpstr>Tema do Office</vt:lpstr>
      <vt:lpstr>TÍTULO DO TRABALHO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Alan Ferreira de Moraes</dc:creator>
  <cp:lastModifiedBy>Alan Ferreira de Moraes</cp:lastModifiedBy>
  <cp:revision>5</cp:revision>
  <dcterms:created xsi:type="dcterms:W3CDTF">2022-06-21T00:10:34Z</dcterms:created>
  <dcterms:modified xsi:type="dcterms:W3CDTF">2024-09-03T21:38:09Z</dcterms:modified>
</cp:coreProperties>
</file>